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7" r:id="rId5"/>
    <p:sldId id="268" r:id="rId6"/>
    <p:sldId id="269" r:id="rId7"/>
    <p:sldId id="270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Studies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Review Number </a:t>
            </a:r>
            <a:r>
              <a:rPr lang="en-US" sz="3200" dirty="0" smtClean="0"/>
              <a:t>10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301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Directions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In your notebooks, </a:t>
            </a:r>
          </a:p>
          <a:p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       number from 1 </a:t>
            </a:r>
            <a:r>
              <a:rPr lang="en-US" sz="4000" smtClean="0">
                <a:solidFill>
                  <a:schemeClr val="accent1"/>
                </a:solidFill>
              </a:rPr>
              <a:t>to 5</a:t>
            </a:r>
            <a:endParaRPr lang="en-US" sz="4000" dirty="0" smtClean="0"/>
          </a:p>
          <a:p>
            <a:endParaRPr lang="en-US" sz="2800" dirty="0" smtClean="0"/>
          </a:p>
          <a:p>
            <a:endParaRPr lang="en-US" sz="2800" dirty="0"/>
          </a:p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Write the best answer beside the number.</a:t>
            </a:r>
          </a:p>
        </p:txBody>
      </p:sp>
    </p:spTree>
    <p:extLst>
      <p:ext uri="{BB962C8B-B14F-4D97-AF65-F5344CB8AC3E}">
        <p14:creationId xmlns:p14="http://schemas.microsoft.com/office/powerpoint/2010/main" val="3167075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1. </a:t>
            </a:r>
            <a:r>
              <a:rPr lang="en-US" sz="4000" dirty="0" smtClean="0">
                <a:solidFill>
                  <a:schemeClr val="accent1"/>
                </a:solidFill>
              </a:rPr>
              <a:t>Maps should have a title.</a:t>
            </a:r>
            <a:endParaRPr lang="en-US" sz="4000" dirty="0" smtClean="0">
              <a:solidFill>
                <a:schemeClr val="accent1"/>
              </a:solidFill>
            </a:endParaRPr>
          </a:p>
          <a:p>
            <a:endParaRPr lang="en-US" sz="4000" dirty="0">
              <a:solidFill>
                <a:schemeClr val="accent1"/>
              </a:solidFill>
            </a:endParaRPr>
          </a:p>
          <a:p>
            <a:endParaRPr lang="en-US" sz="4000" dirty="0" smtClean="0">
              <a:solidFill>
                <a:schemeClr val="accent1"/>
              </a:solidFill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 or F</a:t>
            </a:r>
          </a:p>
        </p:txBody>
      </p:sp>
    </p:spTree>
    <p:extLst>
      <p:ext uri="{BB962C8B-B14F-4D97-AF65-F5344CB8AC3E}">
        <p14:creationId xmlns:p14="http://schemas.microsoft.com/office/powerpoint/2010/main" val="3764488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4741" y="2124636"/>
            <a:ext cx="10434918" cy="386976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2</a:t>
            </a:r>
            <a:r>
              <a:rPr lang="en-US" sz="4000" dirty="0" smtClean="0">
                <a:solidFill>
                  <a:schemeClr val="accent1"/>
                </a:solidFill>
              </a:rPr>
              <a:t>. </a:t>
            </a:r>
            <a:r>
              <a:rPr lang="en-US" sz="4000" dirty="0" smtClean="0">
                <a:solidFill>
                  <a:schemeClr val="accent1"/>
                </a:solidFill>
              </a:rPr>
              <a:t>Map legends tells the size of something on the map.</a:t>
            </a:r>
            <a:endParaRPr lang="en-US" sz="4000" dirty="0" smtClean="0">
              <a:solidFill>
                <a:schemeClr val="accent1"/>
              </a:solidFill>
            </a:endParaRPr>
          </a:p>
          <a:p>
            <a:endParaRPr lang="en-US" sz="4000" dirty="0">
              <a:solidFill>
                <a:schemeClr val="accent1"/>
              </a:solidFill>
            </a:endParaRPr>
          </a:p>
          <a:p>
            <a:endParaRPr lang="en-US" sz="4000" dirty="0" smtClean="0">
              <a:solidFill>
                <a:schemeClr val="accent1"/>
              </a:solidFill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 or F</a:t>
            </a:r>
          </a:p>
        </p:txBody>
      </p:sp>
    </p:spTree>
    <p:extLst>
      <p:ext uri="{BB962C8B-B14F-4D97-AF65-F5344CB8AC3E}">
        <p14:creationId xmlns:p14="http://schemas.microsoft.com/office/powerpoint/2010/main" val="276530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4741" y="2124636"/>
            <a:ext cx="104349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3</a:t>
            </a:r>
            <a:r>
              <a:rPr lang="en-US" sz="4000" dirty="0" smtClean="0">
                <a:solidFill>
                  <a:schemeClr val="accent1"/>
                </a:solidFill>
              </a:rPr>
              <a:t>. The scale</a:t>
            </a:r>
            <a:r>
              <a:rPr lang="en-US" sz="4000" dirty="0" smtClean="0">
                <a:solidFill>
                  <a:schemeClr val="accent1"/>
                </a:solidFill>
              </a:rPr>
              <a:t> </a:t>
            </a:r>
            <a:r>
              <a:rPr lang="en-US" sz="4000" dirty="0">
                <a:solidFill>
                  <a:schemeClr val="accent1"/>
                </a:solidFill>
              </a:rPr>
              <a:t>tells the size of something on the map.</a:t>
            </a:r>
          </a:p>
          <a:p>
            <a:endParaRPr lang="en-US" sz="4000" dirty="0" smtClean="0">
              <a:solidFill>
                <a:schemeClr val="accent1"/>
              </a:solidFill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 or F</a:t>
            </a:r>
          </a:p>
        </p:txBody>
      </p:sp>
    </p:spTree>
    <p:extLst>
      <p:ext uri="{BB962C8B-B14F-4D97-AF65-F5344CB8AC3E}">
        <p14:creationId xmlns:p14="http://schemas.microsoft.com/office/powerpoint/2010/main" val="3781164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4741" y="2124636"/>
            <a:ext cx="10434918" cy="386976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4</a:t>
            </a:r>
            <a:r>
              <a:rPr lang="en-US" sz="4000" dirty="0" smtClean="0">
                <a:solidFill>
                  <a:schemeClr val="accent1"/>
                </a:solidFill>
              </a:rPr>
              <a:t>. </a:t>
            </a:r>
            <a:r>
              <a:rPr lang="en-US" sz="4000" dirty="0" smtClean="0">
                <a:solidFill>
                  <a:schemeClr val="accent1"/>
                </a:solidFill>
              </a:rPr>
              <a:t>North, South, west, and East are directions on a map.</a:t>
            </a:r>
            <a:endParaRPr lang="en-US" sz="4000" dirty="0" smtClean="0">
              <a:solidFill>
                <a:schemeClr val="accent1"/>
              </a:solidFill>
            </a:endParaRPr>
          </a:p>
          <a:p>
            <a:endParaRPr lang="en-US" sz="4000" dirty="0">
              <a:solidFill>
                <a:schemeClr val="accent1"/>
              </a:solidFill>
            </a:endParaRPr>
          </a:p>
          <a:p>
            <a:endParaRPr lang="en-US" sz="4000" dirty="0" smtClean="0">
              <a:solidFill>
                <a:schemeClr val="accent1"/>
              </a:solidFill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 or F</a:t>
            </a:r>
          </a:p>
        </p:txBody>
      </p:sp>
    </p:spTree>
    <p:extLst>
      <p:ext uri="{BB962C8B-B14F-4D97-AF65-F5344CB8AC3E}">
        <p14:creationId xmlns:p14="http://schemas.microsoft.com/office/powerpoint/2010/main" val="228788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54741" y="2124636"/>
            <a:ext cx="104349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5. </a:t>
            </a:r>
            <a:r>
              <a:rPr lang="en-US" sz="4000" dirty="0" smtClean="0">
                <a:solidFill>
                  <a:schemeClr val="accent1"/>
                </a:solidFill>
              </a:rPr>
              <a:t>Maps can be divided into regions based on elements of culture (BEGTHE)</a:t>
            </a:r>
            <a:r>
              <a:rPr lang="en-US" sz="4000" dirty="0" smtClean="0">
                <a:solidFill>
                  <a:schemeClr val="accent1"/>
                </a:solidFill>
              </a:rPr>
              <a:t>.</a:t>
            </a:r>
            <a:endParaRPr lang="en-US" sz="4000" dirty="0" smtClean="0">
              <a:solidFill>
                <a:schemeClr val="accent1"/>
              </a:solidFill>
            </a:endParaRPr>
          </a:p>
          <a:p>
            <a:endParaRPr lang="en-US" sz="4000" dirty="0">
              <a:solidFill>
                <a:schemeClr val="accent1"/>
              </a:solidFill>
            </a:endParaRPr>
          </a:p>
          <a:p>
            <a:endParaRPr lang="en-US" sz="4000" dirty="0" smtClean="0">
              <a:solidFill>
                <a:schemeClr val="accent1"/>
              </a:solidFill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 or F</a:t>
            </a:r>
          </a:p>
        </p:txBody>
      </p:sp>
    </p:spTree>
    <p:extLst>
      <p:ext uri="{BB962C8B-B14F-4D97-AF65-F5344CB8AC3E}">
        <p14:creationId xmlns:p14="http://schemas.microsoft.com/office/powerpoint/2010/main" val="3977449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7395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1425388"/>
            <a:ext cx="8834718" cy="45690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1. T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2. </a:t>
            </a:r>
            <a:r>
              <a:rPr lang="en-US" sz="3200" dirty="0">
                <a:solidFill>
                  <a:srgbClr val="C00000"/>
                </a:solidFill>
              </a:rPr>
              <a:t>F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en-US" sz="3200" dirty="0">
                <a:solidFill>
                  <a:srgbClr val="C00000"/>
                </a:solidFill>
              </a:rPr>
              <a:t>3</a:t>
            </a:r>
            <a:r>
              <a:rPr lang="en-US" sz="3200" dirty="0" smtClean="0">
                <a:solidFill>
                  <a:srgbClr val="C00000"/>
                </a:solidFill>
              </a:rPr>
              <a:t>. </a:t>
            </a:r>
            <a:r>
              <a:rPr lang="en-US" sz="3200" dirty="0">
                <a:solidFill>
                  <a:srgbClr val="C00000"/>
                </a:solidFill>
              </a:rPr>
              <a:t>T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en-US" sz="3200" dirty="0" smtClean="0">
                <a:solidFill>
                  <a:srgbClr val="C00000"/>
                </a:solidFill>
              </a:rPr>
              <a:t>4. </a:t>
            </a:r>
            <a:r>
              <a:rPr lang="en-US" sz="3200" dirty="0">
                <a:solidFill>
                  <a:srgbClr val="C00000"/>
                </a:solidFill>
              </a:rPr>
              <a:t>T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5. </a:t>
            </a:r>
            <a:r>
              <a:rPr lang="en-US" sz="3200" dirty="0">
                <a:solidFill>
                  <a:srgbClr val="C00000"/>
                </a:solidFill>
              </a:rPr>
              <a:t>T</a:t>
            </a:r>
            <a:endParaRPr lang="en-US" sz="3200" dirty="0" smtClean="0">
              <a:solidFill>
                <a:srgbClr val="C00000"/>
              </a:solidFill>
            </a:endParaRPr>
          </a:p>
          <a:p>
            <a:endParaRPr lang="en-US" sz="3200" dirty="0" smtClean="0">
              <a:solidFill>
                <a:srgbClr val="C00000"/>
              </a:solidFill>
            </a:endParaRPr>
          </a:p>
          <a:p>
            <a:endParaRPr lang="en-US" sz="3200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 startAt="5"/>
            </a:pPr>
            <a:endParaRPr lang="en-US" sz="3200" dirty="0">
              <a:solidFill>
                <a:srgbClr val="C00000"/>
              </a:solidFill>
            </a:endParaRPr>
          </a:p>
          <a:p>
            <a:endParaRPr lang="en-US" sz="3200" dirty="0" smtClean="0">
              <a:solidFill>
                <a:srgbClr val="C00000"/>
              </a:solidFill>
            </a:endParaRPr>
          </a:p>
          <a:p>
            <a:endParaRPr lang="en-US" sz="3200" u="sng" dirty="0" smtClean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endParaRPr lang="en-US" sz="3200" u="sng" dirty="0" smtClean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endParaRPr lang="en-US" sz="3200" u="sng" dirty="0" smtClean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pPr algn="ctr"/>
            <a:endParaRPr lang="en-US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0017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95</TotalTime>
  <Words>127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Slice</vt:lpstr>
      <vt:lpstr>Social Studies 6</vt:lpstr>
      <vt:lpstr>Directions</vt:lpstr>
      <vt:lpstr>Culture</vt:lpstr>
      <vt:lpstr>Culture</vt:lpstr>
      <vt:lpstr>Culture</vt:lpstr>
      <vt:lpstr>Culture</vt:lpstr>
      <vt:lpstr>Culture</vt:lpstr>
      <vt:lpstr>Culture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40</cp:revision>
  <dcterms:created xsi:type="dcterms:W3CDTF">2017-09-19T19:58:30Z</dcterms:created>
  <dcterms:modified xsi:type="dcterms:W3CDTF">2017-10-12T01:45:02Z</dcterms:modified>
</cp:coreProperties>
</file>